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7" d="100"/>
          <a:sy n="67" d="100"/>
        </p:scale>
        <p:origin x="-1320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5" indent="0" algn="ctr">
              <a:buNone/>
              <a:defRPr sz="2000"/>
            </a:lvl2pPr>
            <a:lvl3pPr marL="914390" indent="0" algn="ctr">
              <a:buNone/>
              <a:defRPr sz="1800"/>
            </a:lvl3pPr>
            <a:lvl4pPr marL="1371586" indent="0" algn="ctr">
              <a:buNone/>
              <a:defRPr sz="1600"/>
            </a:lvl4pPr>
            <a:lvl5pPr marL="1828781" indent="0" algn="ctr">
              <a:buNone/>
              <a:defRPr sz="1600"/>
            </a:lvl5pPr>
            <a:lvl6pPr marL="2285975" indent="0" algn="ctr">
              <a:buNone/>
              <a:defRPr sz="1600"/>
            </a:lvl6pPr>
            <a:lvl7pPr marL="2743170" indent="0" algn="ctr">
              <a:buNone/>
              <a:defRPr sz="1600"/>
            </a:lvl7pPr>
            <a:lvl8pPr marL="3200366" indent="0" algn="ctr">
              <a:buNone/>
              <a:defRPr sz="1600"/>
            </a:lvl8pPr>
            <a:lvl9pPr marL="3657561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366-AC64-49A9-A89C-17C7BACDD416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F0EB-BD21-4ECB-BADF-E73E613043C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86101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366-AC64-49A9-A89C-17C7BACDD416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F0EB-BD21-4ECB-BADF-E73E613043C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3325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366-AC64-49A9-A89C-17C7BACDD416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F0EB-BD21-4ECB-BADF-E73E613043C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5713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366-AC64-49A9-A89C-17C7BACDD416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F0EB-BD21-4ECB-BADF-E73E613043C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08966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366-AC64-49A9-A89C-17C7BACDD416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F0EB-BD21-4ECB-BADF-E73E613043C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94720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366-AC64-49A9-A89C-17C7BACDD416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F0EB-BD21-4ECB-BADF-E73E613043C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38815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1" indent="0">
              <a:buNone/>
              <a:defRPr sz="1600" b="1"/>
            </a:lvl5pPr>
            <a:lvl6pPr marL="2285975" indent="0">
              <a:buNone/>
              <a:defRPr sz="1600" b="1"/>
            </a:lvl6pPr>
            <a:lvl7pPr marL="2743170" indent="0">
              <a:buNone/>
              <a:defRPr sz="1600" b="1"/>
            </a:lvl7pPr>
            <a:lvl8pPr marL="3200366" indent="0">
              <a:buNone/>
              <a:defRPr sz="1600" b="1"/>
            </a:lvl8pPr>
            <a:lvl9pPr marL="3657561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0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1" indent="0">
              <a:buNone/>
              <a:defRPr sz="1600" b="1"/>
            </a:lvl5pPr>
            <a:lvl6pPr marL="2285975" indent="0">
              <a:buNone/>
              <a:defRPr sz="1600" b="1"/>
            </a:lvl6pPr>
            <a:lvl7pPr marL="2743170" indent="0">
              <a:buNone/>
              <a:defRPr sz="1600" b="1"/>
            </a:lvl7pPr>
            <a:lvl8pPr marL="3200366" indent="0">
              <a:buNone/>
              <a:defRPr sz="1600" b="1"/>
            </a:lvl8pPr>
            <a:lvl9pPr marL="3657561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366-AC64-49A9-A89C-17C7BACDD416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F0EB-BD21-4ECB-BADF-E73E613043C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72285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366-AC64-49A9-A89C-17C7BACDD416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F0EB-BD21-4ECB-BADF-E73E613043C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51389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366-AC64-49A9-A89C-17C7BACDD416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F0EB-BD21-4ECB-BADF-E73E613043C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3623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0"/>
            </a:lvl2pPr>
            <a:lvl3pPr marL="914390" indent="0">
              <a:buNone/>
              <a:defRPr sz="1200"/>
            </a:lvl3pPr>
            <a:lvl4pPr marL="1371586" indent="0">
              <a:buNone/>
              <a:defRPr sz="1000"/>
            </a:lvl4pPr>
            <a:lvl5pPr marL="1828781" indent="0">
              <a:buNone/>
              <a:defRPr sz="1000"/>
            </a:lvl5pPr>
            <a:lvl6pPr marL="2285975" indent="0">
              <a:buNone/>
              <a:defRPr sz="1000"/>
            </a:lvl6pPr>
            <a:lvl7pPr marL="2743170" indent="0">
              <a:buNone/>
              <a:defRPr sz="1000"/>
            </a:lvl7pPr>
            <a:lvl8pPr marL="3200366" indent="0">
              <a:buNone/>
              <a:defRPr sz="1000"/>
            </a:lvl8pPr>
            <a:lvl9pPr marL="365756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366-AC64-49A9-A89C-17C7BACDD416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F0EB-BD21-4ECB-BADF-E73E613043C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0078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0" indent="0">
              <a:buNone/>
              <a:defRPr sz="2400"/>
            </a:lvl3pPr>
            <a:lvl4pPr marL="1371586" indent="0">
              <a:buNone/>
              <a:defRPr sz="2000"/>
            </a:lvl4pPr>
            <a:lvl5pPr marL="1828781" indent="0">
              <a:buNone/>
              <a:defRPr sz="2000"/>
            </a:lvl5pPr>
            <a:lvl6pPr marL="2285975" indent="0">
              <a:buNone/>
              <a:defRPr sz="2000"/>
            </a:lvl6pPr>
            <a:lvl7pPr marL="2743170" indent="0">
              <a:buNone/>
              <a:defRPr sz="2000"/>
            </a:lvl7pPr>
            <a:lvl8pPr marL="3200366" indent="0">
              <a:buNone/>
              <a:defRPr sz="2000"/>
            </a:lvl8pPr>
            <a:lvl9pPr marL="3657561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0"/>
            </a:lvl2pPr>
            <a:lvl3pPr marL="914390" indent="0">
              <a:buNone/>
              <a:defRPr sz="1200"/>
            </a:lvl3pPr>
            <a:lvl4pPr marL="1371586" indent="0">
              <a:buNone/>
              <a:defRPr sz="1000"/>
            </a:lvl4pPr>
            <a:lvl5pPr marL="1828781" indent="0">
              <a:buNone/>
              <a:defRPr sz="1000"/>
            </a:lvl5pPr>
            <a:lvl6pPr marL="2285975" indent="0">
              <a:buNone/>
              <a:defRPr sz="1000"/>
            </a:lvl6pPr>
            <a:lvl7pPr marL="2743170" indent="0">
              <a:buNone/>
              <a:defRPr sz="1000"/>
            </a:lvl7pPr>
            <a:lvl8pPr marL="3200366" indent="0">
              <a:buNone/>
              <a:defRPr sz="1000"/>
            </a:lvl8pPr>
            <a:lvl9pPr marL="365756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22366-AC64-49A9-A89C-17C7BACDD416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2F0EB-BD21-4ECB-BADF-E73E613043C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12958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22366-AC64-49A9-A89C-17C7BACDD416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2F0EB-BD21-4ECB-BADF-E73E613043C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731249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9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7" indent="-228597" algn="l" defTabSz="91439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2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8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3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8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3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9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4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8" indent="-228597" algn="l" defTabSz="9143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1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5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6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1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92431" y="0"/>
            <a:ext cx="8152325" cy="1178890"/>
          </a:xfrm>
        </p:spPr>
        <p:txBody>
          <a:bodyPr>
            <a:normAutofit fontScale="90000"/>
          </a:bodyPr>
          <a:lstStyle/>
          <a:p>
            <a:r>
              <a:rPr lang="es-CO" sz="8800" dirty="0">
                <a:solidFill>
                  <a:schemeClr val="bg1">
                    <a:lumMod val="95000"/>
                    <a:lumOff val="5000"/>
                  </a:schemeClr>
                </a:solidFill>
                <a:latin typeface="Bodoni MT Condensed" panose="02070606080606020203" pitchFamily="18" charset="0"/>
              </a:rPr>
              <a:t>Tecnología</a:t>
            </a:r>
            <a:r>
              <a:rPr lang="es-CO" sz="8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178891"/>
            <a:ext cx="9144000" cy="5679110"/>
          </a:xfrm>
        </p:spPr>
        <p:txBody>
          <a:bodyPr>
            <a:normAutofit fontScale="92500" lnSpcReduction="10000"/>
          </a:bodyPr>
          <a:lstStyle/>
          <a:p>
            <a:r>
              <a:rPr lang="es-CO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INTEGRANTES</a:t>
            </a:r>
            <a:r>
              <a:rPr lang="es-CO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:</a:t>
            </a:r>
          </a:p>
          <a:p>
            <a:r>
              <a:rPr lang="es-CO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María Fernanda Villa Toro </a:t>
            </a:r>
          </a:p>
          <a:p>
            <a:r>
              <a:rPr lang="es-CO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Yuliana Catalina Carmona </a:t>
            </a:r>
            <a:br>
              <a:rPr lang="es-CO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CO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Maira Alejandra Viera </a:t>
            </a:r>
          </a:p>
          <a:p>
            <a:endParaRPr lang="es-CO" sz="3600" dirty="0">
              <a:solidFill>
                <a:schemeClr val="bg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es-CO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Curso:</a:t>
            </a:r>
          </a:p>
          <a:p>
            <a:r>
              <a:rPr lang="es-CO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11°2</a:t>
            </a:r>
            <a:br>
              <a:rPr lang="es-CO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CO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11°3</a:t>
            </a:r>
          </a:p>
          <a:p>
            <a:r>
              <a:rPr lang="es-CO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I.E Alfredo Cock Arango </a:t>
            </a:r>
          </a:p>
          <a:p>
            <a:r>
              <a:rPr lang="es-CO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Medellín </a:t>
            </a:r>
            <a:br>
              <a:rPr lang="es-CO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CO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2016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6" name="5 Botón de acción: Final">
            <a:hlinkClick r:id="" action="ppaction://hlinkshowjump?jump=lastslide" highlightClick="1"/>
          </p:cNvPr>
          <p:cNvSpPr/>
          <p:nvPr/>
        </p:nvSpPr>
        <p:spPr>
          <a:xfrm>
            <a:off x="7186612" y="5943599"/>
            <a:ext cx="1100137" cy="428625"/>
          </a:xfrm>
          <a:prstGeom prst="actionButtonE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287739836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Introducción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° </a:t>
            </a:r>
            <a:r>
              <a:rPr lang="es-CO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Biotecnología </a:t>
            </a:r>
          </a:p>
          <a:p>
            <a:pPr marL="0" indent="0">
              <a:buNone/>
            </a:pPr>
            <a:r>
              <a:rPr lang="es-CO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° Nanotecnología </a:t>
            </a:r>
          </a:p>
          <a:p>
            <a:pPr marL="0" indent="0">
              <a:buNone/>
            </a:pPr>
            <a:r>
              <a:rPr lang="es-CO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° Biotecnología :</a:t>
            </a:r>
          </a:p>
          <a:p>
            <a:pPr marL="0" indent="0">
              <a:buNone/>
            </a:pPr>
            <a:r>
              <a:rPr lang="es-CO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                     -azul </a:t>
            </a:r>
          </a:p>
          <a:p>
            <a:pPr marL="0" indent="0">
              <a:buNone/>
            </a:pPr>
            <a:r>
              <a:rPr lang="es-CO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                      -roja</a:t>
            </a:r>
          </a:p>
          <a:p>
            <a:pPr marL="0" indent="0">
              <a:buNone/>
            </a:pPr>
            <a:r>
              <a:rPr lang="es-CO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                      -verde</a:t>
            </a:r>
          </a:p>
          <a:p>
            <a:pPr marL="0" indent="0">
              <a:buNone/>
            </a:pPr>
            <a:r>
              <a:rPr lang="es-CO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° Aplicaciones de la biotecnología en Colombia  </a:t>
            </a:r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086600" y="6000750"/>
            <a:ext cx="1271588" cy="457200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409973752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9816" y="0"/>
            <a:ext cx="7440767" cy="1004552"/>
          </a:xfrm>
        </p:spPr>
        <p:txBody>
          <a:bodyPr>
            <a:normAutofit/>
          </a:bodyPr>
          <a:lstStyle/>
          <a:p>
            <a:pPr algn="ctr"/>
            <a:r>
              <a:rPr lang="es-CO" sz="5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Biotecnología</a:t>
            </a:r>
            <a:r>
              <a:rPr lang="es-CO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.</a:t>
            </a:r>
            <a:endParaRPr lang="es-CO" sz="5400" dirty="0">
              <a:solidFill>
                <a:schemeClr val="bg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857501" y="1228726"/>
            <a:ext cx="5329237" cy="3429000"/>
          </a:xfrm>
        </p:spPr>
        <p:txBody>
          <a:bodyPr>
            <a:normAutofit/>
          </a:bodyPr>
          <a:lstStyle/>
          <a:p>
            <a:r>
              <a:rPr lang="es-CO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Consiste en la actualización de la maquinaria biológica de otros seres vivos de forma que resulte en beneficio para el ser humano, ya sea que se obtienen productos  valioso o por que se mejora en un procedimientos </a:t>
            </a:r>
            <a:r>
              <a:rPr lang="es-CO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industrial</a:t>
            </a:r>
            <a:endParaRPr lang="es-CO" sz="2600" dirty="0">
              <a:solidFill>
                <a:schemeClr val="bg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3451889"/>
            <a:ext cx="2886073" cy="2982603"/>
          </a:xfrm>
        </p:spPr>
      </p:pic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186613" y="5815012"/>
            <a:ext cx="1271587" cy="471487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52287201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0"/>
            <a:ext cx="6858000" cy="1009649"/>
          </a:xfrm>
        </p:spPr>
        <p:txBody>
          <a:bodyPr>
            <a:normAutofit/>
          </a:bodyPr>
          <a:lstStyle/>
          <a:p>
            <a:pPr algn="ctr"/>
            <a:r>
              <a:rPr lang="es-CO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  </a:t>
            </a:r>
            <a:r>
              <a:rPr lang="es-CO" sz="5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Nanotecnología.</a:t>
            </a:r>
            <a:endParaRPr lang="es-CO" sz="5400" b="1" dirty="0">
              <a:solidFill>
                <a:schemeClr val="bg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857500" y="1571626"/>
            <a:ext cx="5600700" cy="3471862"/>
          </a:xfrm>
        </p:spPr>
        <p:txBody>
          <a:bodyPr>
            <a:normAutofit/>
          </a:bodyPr>
          <a:lstStyle/>
          <a:p>
            <a:r>
              <a:rPr lang="es-CO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Es usada extensivamente para definir la ciencia y técnicas que se aplican para un nivel de nanoescala , que pe trabajar la estructuras moleculares y sus átomos. En síntesis , los llevaría a la posibilidad de </a:t>
            </a:r>
            <a:r>
              <a:rPr lang="es-CO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fabricar</a:t>
            </a:r>
            <a:endParaRPr lang="es-CO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4319223"/>
            <a:ext cx="4429126" cy="2238739"/>
          </a:xfrm>
        </p:spPr>
      </p:pic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072313" y="5929313"/>
            <a:ext cx="1171575" cy="400050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81395950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514" y="-214313"/>
            <a:ext cx="7886700" cy="1184281"/>
          </a:xfrm>
        </p:spPr>
        <p:txBody>
          <a:bodyPr>
            <a:normAutofit/>
          </a:bodyPr>
          <a:lstStyle/>
          <a:p>
            <a:pPr algn="ctr"/>
            <a:r>
              <a:rPr lang="es-CO" sz="5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Biotecnología Azul.</a:t>
            </a:r>
            <a:endParaRPr lang="es-CO" sz="5400" b="1" dirty="0">
              <a:solidFill>
                <a:schemeClr val="bg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809" y="2428876"/>
            <a:ext cx="3309789" cy="2771775"/>
          </a:xfrm>
        </p:spPr>
      </p:pic>
      <p:sp>
        <p:nvSpPr>
          <p:cNvPr id="6" name="CuadroTexto 5"/>
          <p:cNvSpPr txBox="1"/>
          <p:nvPr/>
        </p:nvSpPr>
        <p:spPr>
          <a:xfrm>
            <a:off x="0" y="1169993"/>
            <a:ext cx="56007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Es un termino utilizado para describir las aplicaciones de la biotecnología en ambientes marinos y acuáticos. La biotecnología azul se ocupa de la aplicación de métodos moleculares y biológicos a los organismos marinos y de agua dulce. </a:t>
            </a:r>
            <a:endParaRPr lang="es-CO" sz="2600" dirty="0">
              <a:solidFill>
                <a:schemeClr val="bg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486650" y="6129338"/>
            <a:ext cx="1071563" cy="38576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123030893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40" y="4314826"/>
            <a:ext cx="5241308" cy="1985962"/>
          </a:xfrm>
        </p:spPr>
      </p:pic>
      <p:sp>
        <p:nvSpPr>
          <p:cNvPr id="6" name="CuadroTexto 5"/>
          <p:cNvSpPr txBox="1"/>
          <p:nvPr/>
        </p:nvSpPr>
        <p:spPr>
          <a:xfrm>
            <a:off x="985838" y="62865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Biotecnología Roja.</a:t>
            </a:r>
            <a:endParaRPr lang="es-CO" sz="5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214438" y="1671638"/>
            <a:ext cx="65293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Se denomina biotecnología Roja a aquella que se encuentra aplicada a la salud. Algunos ejemplos son el diseño de organismos para producir antibióticos, el desarrollo de vacunas mas seguras y nuevos fármacos, los diagnósticos moleculares, las terapias </a:t>
            </a:r>
            <a:r>
              <a:rPr lang="es-CO" sz="2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regenerativas.</a:t>
            </a:r>
            <a:endParaRPr lang="es-CO" sz="2600" dirty="0">
              <a:solidFill>
                <a:schemeClr val="bg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00963" y="6172200"/>
            <a:ext cx="971550" cy="342900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09821420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5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Biotecnología Verde.</a:t>
            </a:r>
            <a:endParaRPr lang="es-CO" sz="5400" b="1" dirty="0">
              <a:solidFill>
                <a:schemeClr val="bg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5" y="2488421"/>
            <a:ext cx="3143252" cy="1797830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4943475"/>
            <a:ext cx="3686175" cy="164306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14314" y="1685925"/>
            <a:ext cx="46148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El sector de biotecnología verde se divide en biotecnología agrícola y en biotecnología alimentaria. La biotecnología Verde contribuye a una agricultura mas eficiente</a:t>
            </a:r>
            <a:r>
              <a:rPr lang="es-CO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 y </a:t>
            </a:r>
            <a:r>
              <a:rPr lang="es-CO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sostenible poniendo a disposición de los productos diferentes, y la biotecnología </a:t>
            </a:r>
            <a:r>
              <a:rPr lang="es-CO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alimentaria</a:t>
            </a:r>
            <a:endParaRPr lang="es-CO" sz="2400" dirty="0">
              <a:solidFill>
                <a:schemeClr val="bg1">
                  <a:lumMod val="95000"/>
                  <a:lumOff val="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672388" y="5929313"/>
            <a:ext cx="1114425" cy="38576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222168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Aplicaciones  de la biotecnología en Colombia </a:t>
            </a:r>
            <a:endParaRPr lang="es-CO" sz="5400" dirty="0">
              <a:solidFill>
                <a:schemeClr val="bg1">
                  <a:lumMod val="95000"/>
                  <a:lumOff val="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085975"/>
            <a:ext cx="5672138" cy="4057650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Para el 2032 , Colombia busca ser reconocido como líder en el desarrollo de producción, comercialización y exportación de productos de alto valor agregado , por ello el gobierno nacional ha diseñado una política para crear las condiciones, técnicas , </a:t>
            </a:r>
            <a:r>
              <a:rPr lang="es-CO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institucionales.</a:t>
            </a:r>
            <a:endParaRPr lang="es-CO" dirty="0">
              <a:solidFill>
                <a:schemeClr val="bg1">
                  <a:lumMod val="95000"/>
                  <a:lumOff val="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4" name="3 Imagen" descr="ae490490adff4f695d8831b6d20b97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5002" y="2525113"/>
            <a:ext cx="3151823" cy="2818412"/>
          </a:xfrm>
          <a:prstGeom prst="rect">
            <a:avLst/>
          </a:prstGeom>
        </p:spPr>
      </p:pic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443788" y="6072188"/>
            <a:ext cx="1185863" cy="44291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83452809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1463" y="0"/>
            <a:ext cx="5343525" cy="5643563"/>
          </a:xfrm>
        </p:spPr>
        <p:txBody>
          <a:bodyPr>
            <a:normAutofit fontScale="92500"/>
          </a:bodyPr>
          <a:lstStyle/>
          <a:p>
            <a:r>
              <a:rPr lang="es-CO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°</a:t>
            </a:r>
            <a:r>
              <a:rPr lang="es-CO" dirty="0" smtClean="0"/>
              <a:t> </a:t>
            </a:r>
            <a:r>
              <a:rPr lang="es-CO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Colombia es uno de los países con mayor biodiversidad en el mundo. Albergan el 10% de las diferentes formas de vida conocida  en el planeta </a:t>
            </a:r>
          </a:p>
          <a:p>
            <a:r>
              <a:rPr lang="es-CO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° Primer país trópico y  la diversidad de pisos términos  del pies , con alturas sobre el nivel del mar que van desde &gt;24 °C  y &lt;6 °C que favorecen la existencia  de gran numero de ecosistemas , como:</a:t>
            </a:r>
          </a:p>
          <a:p>
            <a:r>
              <a:rPr lang="es-CO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Bosques  naturales </a:t>
            </a:r>
          </a:p>
          <a:p>
            <a:r>
              <a:rPr lang="es-CO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Áreas de badanas </a:t>
            </a:r>
          </a:p>
          <a:p>
            <a:r>
              <a:rPr lang="es-CO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Picos de nieve, entre otros. </a:t>
            </a:r>
          </a:p>
          <a:p>
            <a:endParaRPr lang="es-CO" dirty="0" smtClean="0">
              <a:solidFill>
                <a:schemeClr val="bg1">
                  <a:lumMod val="95000"/>
                  <a:lumOff val="5000"/>
                </a:schemeClr>
              </a:solidFill>
              <a:latin typeface="Baskerville Old Face" pitchFamily="18" charset="0"/>
            </a:endParaRPr>
          </a:p>
          <a:p>
            <a:endParaRPr lang="es-CO" dirty="0" smtClean="0">
              <a:solidFill>
                <a:schemeClr val="bg1">
                  <a:lumMod val="95000"/>
                  <a:lumOff val="5000"/>
                </a:schemeClr>
              </a:solidFill>
              <a:latin typeface="Baskerville Old Face" pitchFamily="18" charset="0"/>
            </a:endParaRPr>
          </a:p>
          <a:p>
            <a:endParaRPr lang="es-CO" dirty="0">
              <a:solidFill>
                <a:schemeClr val="bg1">
                  <a:lumMod val="95000"/>
                  <a:lumOff val="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4" name="3 Imagen" descr="biodiversidad-colombia-jr-1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7186" y="957262"/>
            <a:ext cx="3408214" cy="420052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379</Words>
  <Application>Microsoft Office PowerPoint</Application>
  <PresentationFormat>Presentación en pantalla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Tecnología </vt:lpstr>
      <vt:lpstr>Introducción </vt:lpstr>
      <vt:lpstr>Biotecnología.</vt:lpstr>
      <vt:lpstr>  Nanotecnología.</vt:lpstr>
      <vt:lpstr>Biotecnología Azul.</vt:lpstr>
      <vt:lpstr>Diapositiva 6</vt:lpstr>
      <vt:lpstr>Biotecnología Verde.</vt:lpstr>
      <vt:lpstr>Aplicaciones  de la biotecnología en Colombia 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Tecnología</dc:title>
  <dc:creator>usuario</dc:creator>
  <cp:lastModifiedBy>VILLA</cp:lastModifiedBy>
  <cp:revision>16</cp:revision>
  <dcterms:created xsi:type="dcterms:W3CDTF">2016-04-28T02:51:28Z</dcterms:created>
  <dcterms:modified xsi:type="dcterms:W3CDTF">2016-05-02T20:14:43Z</dcterms:modified>
</cp:coreProperties>
</file>